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63" r:id="rId6"/>
    <p:sldId id="258" r:id="rId7"/>
    <p:sldId id="261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>
        <p:scale>
          <a:sx n="59" d="100"/>
          <a:sy n="59" d="100"/>
        </p:scale>
        <p:origin x="94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6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29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577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58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9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06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03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9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5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8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3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0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120F1-99CC-4F4C-A53C-E6DB337CD7F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6628051-65B7-4F75-BC3A-CD9920E6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9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hyperlink" Target="https://data.calgary.ca/Environment/Flood-extents-from-June-22-2013/sqfh-d2dp" TargetMode="External"/><Relationship Id="rId4" Type="http://schemas.openxmlformats.org/officeDocument/2006/relationships/hyperlink" Target="https://data.calgary.ca/Environment/1-100-Flood-Map-1-chance-of-occurring-in-any-year-/w8wn-kui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home/webmap/viewer.html?useExisting=1&amp;layers=c20a980704364d459397b5cf6933475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 smtClean="0"/>
              <a:t>Calgary floods June 2013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Presentation of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18" y="0"/>
            <a:ext cx="5454305" cy="7058515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80797" y="1640446"/>
            <a:ext cx="4987245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Calgary experienced 1 in 100 years flooding along the Bow and Elbow rivers in June 2013</a:t>
            </a:r>
          </a:p>
          <a:p>
            <a:r>
              <a:rPr lang="en-US" dirty="0"/>
              <a:t>Blue shaded region : 100 year flooding areas provided by </a:t>
            </a:r>
            <a:r>
              <a:rPr lang="en-US" dirty="0" smtClean="0"/>
              <a:t>the </a:t>
            </a:r>
            <a:r>
              <a:rPr lang="en-US" dirty="0" smtClean="0">
                <a:hlinkClick r:id="rId4"/>
              </a:rPr>
              <a:t>city </a:t>
            </a:r>
            <a:r>
              <a:rPr lang="en-US" dirty="0">
                <a:hlinkClick r:id="rId4"/>
              </a:rPr>
              <a:t>of Calgary</a:t>
            </a:r>
            <a:endParaRPr lang="en-US" dirty="0"/>
          </a:p>
          <a:p>
            <a:r>
              <a:rPr lang="en-US" dirty="0"/>
              <a:t>Red outline: Actual areas flooded in June </a:t>
            </a:r>
            <a:r>
              <a:rPr lang="en-US" dirty="0" smtClean="0"/>
              <a:t>2013 provided by the </a:t>
            </a:r>
            <a:r>
              <a:rPr lang="en-US" dirty="0" smtClean="0">
                <a:hlinkClick r:id="rId5"/>
              </a:rPr>
              <a:t>city of Calgary</a:t>
            </a:r>
            <a:endParaRPr lang="en-US" dirty="0" smtClean="0"/>
          </a:p>
          <a:p>
            <a:r>
              <a:rPr lang="en-US" dirty="0" smtClean="0"/>
              <a:t>Map made using ArcGIS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0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814" y="0"/>
            <a:ext cx="9692141" cy="1280890"/>
          </a:xfrm>
        </p:spPr>
        <p:txBody>
          <a:bodyPr/>
          <a:lstStyle/>
          <a:p>
            <a:r>
              <a:rPr lang="en-US" dirty="0" smtClean="0"/>
              <a:t>False color composite images using ENVI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8" y="751114"/>
            <a:ext cx="7812369" cy="6106886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19541" y="1672775"/>
            <a:ext cx="2015445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Landsat </a:t>
            </a:r>
            <a:r>
              <a:rPr lang="en-US" dirty="0" smtClean="0"/>
              <a:t>8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Earthexplorer</a:t>
            </a:r>
            <a:r>
              <a:rPr lang="en-US" dirty="0" smtClean="0"/>
              <a:t> website</a:t>
            </a:r>
          </a:p>
          <a:p>
            <a:r>
              <a:rPr lang="en-US" dirty="0" smtClean="0"/>
              <a:t>Blue lines 1:100 year flood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814" y="0"/>
            <a:ext cx="9692141" cy="1280890"/>
          </a:xfrm>
        </p:spPr>
        <p:txBody>
          <a:bodyPr/>
          <a:lstStyle/>
          <a:p>
            <a:r>
              <a:rPr lang="en-US" dirty="0" smtClean="0"/>
              <a:t>False color composite images using ENVI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8" y="751114"/>
            <a:ext cx="7812369" cy="6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814" y="0"/>
            <a:ext cx="9692141" cy="1280890"/>
          </a:xfrm>
        </p:spPr>
        <p:txBody>
          <a:bodyPr/>
          <a:lstStyle/>
          <a:p>
            <a:r>
              <a:rPr lang="en-US" dirty="0" smtClean="0"/>
              <a:t>False color composite images using ENVI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8" y="751114"/>
            <a:ext cx="7812369" cy="6106885"/>
          </a:xfrm>
        </p:spPr>
      </p:pic>
    </p:spTree>
    <p:extLst>
      <p:ext uri="{BB962C8B-B14F-4D97-AF65-F5344CB8AC3E}">
        <p14:creationId xmlns:p14="http://schemas.microsoft.com/office/powerpoint/2010/main" val="306942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215243"/>
            <a:ext cx="2946174" cy="3777622"/>
          </a:xfrm>
        </p:spPr>
        <p:txBody>
          <a:bodyPr/>
          <a:lstStyle/>
          <a:p>
            <a:r>
              <a:rPr lang="en-US" dirty="0" smtClean="0"/>
              <a:t>ArcGIS map</a:t>
            </a:r>
          </a:p>
          <a:p>
            <a:r>
              <a:rPr lang="en-US" dirty="0" smtClean="0"/>
              <a:t>Downtown Calgary</a:t>
            </a:r>
          </a:p>
          <a:p>
            <a:r>
              <a:rPr lang="en-US" dirty="0" smtClean="0"/>
              <a:t>Flooding near Calgary Stampede Park and downtown communities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" y="0"/>
            <a:ext cx="11638785" cy="5894614"/>
          </a:xfrm>
        </p:spPr>
      </p:pic>
      <p:sp>
        <p:nvSpPr>
          <p:cNvPr id="5" name="TextBox 4"/>
          <p:cNvSpPr txBox="1"/>
          <p:nvPr/>
        </p:nvSpPr>
        <p:spPr>
          <a:xfrm>
            <a:off x="541019" y="5934670"/>
            <a:ext cx="1123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://www.arcgis.com/home/webmap/viewer.html?useExisting=1&amp;layers=c20a980704364d459397b5cf69334752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8457" y="3053443"/>
            <a:ext cx="1874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Orthophoto</a:t>
            </a:r>
            <a:r>
              <a:rPr lang="en-US" dirty="0" smtClean="0"/>
              <a:t> from </a:t>
            </a:r>
            <a:r>
              <a:rPr lang="en-US" dirty="0" err="1" smtClean="0"/>
              <a:t>Arcgis</a:t>
            </a:r>
            <a:r>
              <a:rPr lang="en-US" dirty="0" smtClean="0"/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3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11" y="0"/>
            <a:ext cx="8911687" cy="1280890"/>
          </a:xfrm>
        </p:spPr>
        <p:txBody>
          <a:bodyPr/>
          <a:lstStyle/>
          <a:p>
            <a:r>
              <a:rPr lang="en-US" dirty="0" smtClean="0"/>
              <a:t>Calgary </a:t>
            </a:r>
            <a:r>
              <a:rPr lang="en-US" dirty="0" err="1" smtClean="0"/>
              <a:t>Bowness</a:t>
            </a:r>
            <a:r>
              <a:rPr lang="en-US" dirty="0" smtClean="0"/>
              <a:t> community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649" y="0"/>
            <a:ext cx="5320351" cy="68851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/>
          <a:stretch/>
        </p:blipFill>
        <p:spPr>
          <a:xfrm>
            <a:off x="37823" y="1589828"/>
            <a:ext cx="7037614" cy="44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</TotalTime>
  <Words>107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Calgary floods June 2013</vt:lpstr>
      <vt:lpstr>PowerPoint Presentation</vt:lpstr>
      <vt:lpstr>False color composite images using ENVI</vt:lpstr>
      <vt:lpstr>False color composite images using ENVI</vt:lpstr>
      <vt:lpstr>False color composite images using ENVI</vt:lpstr>
      <vt:lpstr>PowerPoint Presentation</vt:lpstr>
      <vt:lpstr>PowerPoint Presentation</vt:lpstr>
      <vt:lpstr>Calgary Bowness community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Vidya Renganathan</dc:creator>
  <cp:lastModifiedBy>Vidya Renganathan</cp:lastModifiedBy>
  <cp:revision>6</cp:revision>
  <dcterms:created xsi:type="dcterms:W3CDTF">2019-04-25T23:39:14Z</dcterms:created>
  <dcterms:modified xsi:type="dcterms:W3CDTF">2019-04-26T00:04:57Z</dcterms:modified>
</cp:coreProperties>
</file>